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8B002-7BE1-465B-8E11-025F27EC6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50A05-6797-4B79-8E9C-9A55E8CDBD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6E7E3-0231-401F-9C2F-BADAB80A8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77130-6684-41FD-A9E9-F2EE6B99E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A70E3-2DE9-4C4D-9E40-312A07A35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7917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8601D-1292-45A0-AF08-5E50606B9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DDAB6-4E08-4518-B043-843F8CCDD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25F06-86CB-4907-9340-4010D7743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DA4C6-98F7-4D94-B900-3B04CBE6C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BA2B4-41FC-4F5D-A8E4-ADF1AF179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4117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DED00F-D24D-4170-9842-FD94E9A213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19C10F-D811-4B75-B9C8-685BCEAABD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D4609-6355-4ACB-9E88-4263E293F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1C064-0230-4D6D-BAE3-8C5641DC5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C27AA-6D78-41EF-8847-6BE9D7250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014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63F3F-6D98-4B3B-8B01-E53668065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955ED-1E32-4CE7-A3FB-9F132B4C8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633B9-AD77-4F4A-93F8-06C722588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FAC66-321C-48EB-9CE3-7ED8EF056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FC93C-E5CF-4227-872B-200F92640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3222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D7CDC-3CD4-4BBA-BCD7-0563A28A6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7522D0-A5B1-4969-A5F0-A39082D6EA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E23F1-3B9E-4A6D-8561-F7482B12F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ABC08-41C0-4884-8DD1-811B94D1D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B29F7-C15D-470E-93EA-077F1207E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8095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AE839-130C-4A9C-ADE2-4A84D653A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CE0DB5-FE62-4876-B3AF-9FBE1BF890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93D463-7DA0-4163-BFAD-E71389EAD4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1B330-F3B6-44CB-BED4-556D0B875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F68273-172C-4EB5-A02D-303756BB2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1CA2A9-80F9-4945-9E57-4A29EC0EF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1052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88147-A0F8-46F8-86D7-D0CA41046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8974A-2369-4C3B-A1D7-22AA19055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C8705C-1EBC-4F8D-9EFC-B27126DD6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884FA3-FFA0-43FA-AE64-DD4B94F6EC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88A1FD-E062-43E7-B9D5-3E7025C363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0499B2-C1FF-48E3-9390-6E7EAA636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E92EDF-BDB0-49A3-89BD-D138BE712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AA039F-7DC7-486C-93A2-29F98ECFB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6404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E8B40-1D59-4636-95C9-4590E9E94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7DEF55-B37C-45C8-9ACC-664BFDD1A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66E8-BFE1-4D80-8B49-FBC31EBDF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1E49E4-CE0F-4A58-B92B-A7F6A3270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3553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4FE538-ABEE-4225-8CDE-64830866F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7052BF-D070-4877-B317-E20486CEB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A6E710-4511-4B9B-B17D-0D041012C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1377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1BCF4-648A-433F-9B85-959C1FA65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21C40-362E-4162-8891-715302E6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18EE51-F6C2-49AA-A1AA-D0EFB0CD3B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F5064B-1E70-4A7B-8681-CF35D8109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7E9FD0-CD09-48DF-B649-93F85815F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CE6C1-C2A3-41D8-A768-22F546C18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2892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96573-7729-4BEC-B0BA-D61D751C3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9831F8-96DA-46BA-8D97-306C0ED1C9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52DE8A-6C61-4868-8A0B-0AEA4D9784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83E12-8D58-412B-828B-224A338F9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CAC33-704E-470A-B67E-7DEBEE8DE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6BD8C-B4D5-4BAD-A0A1-16DC2A678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5045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4BE2C3-79E8-409C-86F7-1E04E1B8B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862C5-F9D8-4F7C-8BC3-61F76B4701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A42B21-5926-4491-8780-00C360BAA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ED417-CC76-4EA0-BA02-F8C169AE3ADA}" type="datetimeFigureOut">
              <a:rPr lang="en-IN" smtClean="0"/>
              <a:t>22-12-2021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9A39C-3AD1-42A5-B637-4E23B56906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C225A-9577-44F1-8660-FA55695F28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E43574-9597-4FC1-B2E2-CB112439616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0045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4EA76BF-B7B0-4F71-A891-FB43667510B5}"/>
              </a:ext>
            </a:extLst>
          </p:cNvPr>
          <p:cNvGrpSpPr/>
          <p:nvPr/>
        </p:nvGrpSpPr>
        <p:grpSpPr>
          <a:xfrm>
            <a:off x="757980" y="633193"/>
            <a:ext cx="10553867" cy="5571065"/>
            <a:chOff x="737255" y="320040"/>
            <a:chExt cx="10548917" cy="719836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1753742-4ECE-4FB5-89E8-9EC036493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7255" y="320040"/>
              <a:ext cx="10548917" cy="435356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3CA4B2C-8BF9-447A-9C0F-DD0648193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840" y="4622800"/>
              <a:ext cx="10534332" cy="2895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6718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888382-EE81-4EBE-97BC-8C0341376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665" y="643467"/>
            <a:ext cx="935618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189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52D1A8-2855-42CE-91CB-F35717F87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945" y="643467"/>
            <a:ext cx="8919390" cy="5571065"/>
          </a:xfrm>
          <a:prstGeom prst="rect">
            <a:avLst/>
          </a:prstGeom>
          <a:ln>
            <a:noFill/>
          </a:ln>
        </p:spPr>
      </p:pic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80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0D2A6F-63FB-4121-BCFC-AF6A80965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460" y="0"/>
            <a:ext cx="106190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188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822CA9-CD0D-497B-AAA5-F73550E92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431" y="643467"/>
            <a:ext cx="9472773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128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04AE87-671C-4A87-B489-BF3206AF2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689" y="486886"/>
            <a:ext cx="9370031" cy="6112647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1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5FE83B-B08E-4654-A5DE-DE1DEA9FE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394" y="643467"/>
            <a:ext cx="10129211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760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7E4A11-2DEC-4D58-978C-2D7352847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839046"/>
            <a:ext cx="10905066" cy="5179907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668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EA7E9-319E-4C9C-AC2E-38DC19F7F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707" y="927548"/>
            <a:ext cx="11103323" cy="5052011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757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D54245C-BC57-4A6F-98D1-3775F50B86B0}"/>
              </a:ext>
            </a:extLst>
          </p:cNvPr>
          <p:cNvGrpSpPr/>
          <p:nvPr/>
        </p:nvGrpSpPr>
        <p:grpSpPr>
          <a:xfrm>
            <a:off x="1117514" y="633194"/>
            <a:ext cx="10039163" cy="5571066"/>
            <a:chOff x="447674" y="490537"/>
            <a:chExt cx="11296651" cy="648652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7354BB2-DD55-48D8-AE2B-ED67DE021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7675" y="490537"/>
              <a:ext cx="11296650" cy="404812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DB0DDA4-8593-4C1B-BEDA-607015D04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7674" y="4538662"/>
              <a:ext cx="11296649" cy="2438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4974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51421C-5D30-4F67-903C-14B26E08BFAA}"/>
              </a:ext>
            </a:extLst>
          </p:cNvPr>
          <p:cNvSpPr/>
          <p:nvPr/>
        </p:nvSpPr>
        <p:spPr>
          <a:xfrm>
            <a:off x="3204642" y="2353641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080808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j-lt"/>
                <a:ea typeface="+mj-ea"/>
                <a:cs typeface="+mj-cs"/>
              </a:rPr>
              <a:t>Other </a:t>
            </a:r>
            <a:r>
              <a:rPr lang="en-US" sz="4400" b="1" kern="1200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080808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j-lt"/>
                <a:ea typeface="+mj-ea"/>
                <a:cs typeface="+mj-cs"/>
              </a:rPr>
              <a:t>Way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02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D9B5C7-FE8D-43F9-AFE7-F7A4240CF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96" y="643467"/>
            <a:ext cx="9688808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524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60F8EC-F9C5-4FAF-B457-1CCD95510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240" y="643467"/>
            <a:ext cx="9499599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1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F3FB5F-F7C3-4754-ADFF-7CCE66076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566" y="643467"/>
            <a:ext cx="8570868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6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</Words>
  <Application>Microsoft Office PowerPoint</Application>
  <PresentationFormat>Widescreen</PresentationFormat>
  <Paragraphs>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PRSSV Raju</dc:creator>
  <cp:lastModifiedBy>PRSSV Raju</cp:lastModifiedBy>
  <cp:revision>3</cp:revision>
  <dcterms:created xsi:type="dcterms:W3CDTF">2021-12-19T16:11:34Z</dcterms:created>
  <dcterms:modified xsi:type="dcterms:W3CDTF">2021-12-22T02:49:49Z</dcterms:modified>
</cp:coreProperties>
</file>

<file path=docProps/thumbnail.jpeg>
</file>